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09" r:id="rId2"/>
    <p:sldId id="415" r:id="rId3"/>
    <p:sldId id="410" r:id="rId4"/>
    <p:sldId id="425" r:id="rId5"/>
    <p:sldId id="430" r:id="rId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53" autoAdjust="0"/>
  </p:normalViewPr>
  <p:slideViewPr>
    <p:cSldViewPr snapToGrid="0">
      <p:cViewPr varScale="1">
        <p:scale>
          <a:sx n="70" d="100"/>
          <a:sy n="70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9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53BB-D0FE-4E81-8782-3C47F1255D3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0B69-779E-4624-8433-7949EBD5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gG1Md4EV3U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8213" y="990823"/>
            <a:ext cx="9501289" cy="4536520"/>
          </a:xfrm>
          <a:prstGeom prst="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/>
          <p:cNvSpPr/>
          <p:nvPr/>
        </p:nvSpPr>
        <p:spPr>
          <a:xfrm>
            <a:off x="9625468" y="258116"/>
            <a:ext cx="2162628" cy="1872597"/>
          </a:xfrm>
          <a:prstGeom prst="hear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1978" y="3557881"/>
            <a:ext cx="577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Oleh</a:t>
            </a:r>
            <a:r>
              <a:rPr lang="en-US" sz="3000" b="1" dirty="0" smtClean="0"/>
              <a:t> : Reni </a:t>
            </a:r>
            <a:r>
              <a:rPr lang="en-US" sz="3000" b="1" dirty="0" err="1" smtClean="0"/>
              <a:t>Yanuarni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M.Pd</a:t>
            </a:r>
            <a:endParaRPr lang="en-US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464" r="26406" b="25093"/>
          <a:stretch/>
        </p:blipFill>
        <p:spPr>
          <a:xfrm>
            <a:off x="9909154" y="710174"/>
            <a:ext cx="1595257" cy="706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" y="258116"/>
            <a:ext cx="1275251" cy="1673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25020" y="570162"/>
                <a:ext cx="270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smtClean="0"/>
                  <a:t>Pertemuan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Kelas</a:t>
                </a:r>
                <a:r>
                  <a:rPr lang="en-US" b="1" i="1" dirty="0" smtClean="0"/>
                  <a:t> XI</a:t>
                </a:r>
                <a:endParaRPr lang="en-US" b="1" i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20" y="570162"/>
                <a:ext cx="270793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93116" y="2483642"/>
            <a:ext cx="743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Integral </a:t>
            </a:r>
            <a:r>
              <a:rPr lang="en-US" sz="4000" b="1" dirty="0" err="1" smtClean="0"/>
              <a:t>Tak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Tentu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Aljabar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12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464" r="26406" b="25093"/>
          <a:stretch/>
        </p:blipFill>
        <p:spPr>
          <a:xfrm>
            <a:off x="10244600" y="284897"/>
            <a:ext cx="1428443" cy="681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7" y="117299"/>
            <a:ext cx="774879" cy="1016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4116" y="1000875"/>
            <a:ext cx="98684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Untuk lebih memahami mengenai Integral fungsi aljabar, silakan Ananda </a:t>
            </a:r>
            <a:r>
              <a:rPr lang="sv-SE" sz="2000" dirty="0" smtClean="0"/>
              <a:t>buka link you tube </a:t>
            </a:r>
            <a:r>
              <a:rPr lang="sv-SE" sz="2000" dirty="0" smtClean="0"/>
              <a:t>dibawah ini. Pahami dan ulangi terus, hingga ananda benar benar PAHAM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3475" y="333386"/>
            <a:ext cx="5909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Integral </a:t>
            </a:r>
            <a:r>
              <a:rPr lang="en-US" sz="3200" b="1" dirty="0" err="1" smtClean="0"/>
              <a:t>Tak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Fungsi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Aljabar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15726" y="6171646"/>
            <a:ext cx="9292161" cy="440694"/>
            <a:chOff x="1132764" y="6005016"/>
            <a:chExt cx="9292161" cy="440694"/>
          </a:xfrm>
        </p:grpSpPr>
        <p:sp>
          <p:nvSpPr>
            <p:cNvPr id="14" name="TextBox 13"/>
            <p:cNvSpPr txBox="1"/>
            <p:nvPr/>
          </p:nvSpPr>
          <p:spPr>
            <a:xfrm>
              <a:off x="1321867" y="6066212"/>
              <a:ext cx="91030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600" b="1" i="1" dirty="0" smtClean="0">
                  <a:solidFill>
                    <a:srgbClr val="C00000"/>
                  </a:solidFill>
                </a:rPr>
                <a:t>Mohon ananda membuka link berikut, dan tidak membuka link2 yang lain. Fokus pada pembelajaran. 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2764" y="6005016"/>
              <a:ext cx="9292161" cy="4406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74116" y="1708761"/>
            <a:ext cx="334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https://youtu.be/1gG1Md4EV3U</a:t>
            </a:r>
          </a:p>
        </p:txBody>
      </p:sp>
      <p:pic>
        <p:nvPicPr>
          <p:cNvPr id="19" name="1gG1Md4EV3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99815" y="2139289"/>
            <a:ext cx="7053618" cy="39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464" r="26406" b="25093"/>
          <a:stretch/>
        </p:blipFill>
        <p:spPr>
          <a:xfrm>
            <a:off x="10160697" y="767572"/>
            <a:ext cx="1276125" cy="609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3" y="301796"/>
            <a:ext cx="1050025" cy="1378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8707" t="37453" r="79020" b="47808"/>
          <a:stretch/>
        </p:blipFill>
        <p:spPr>
          <a:xfrm>
            <a:off x="4230557" y="1530519"/>
            <a:ext cx="1334027" cy="900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0557" y="945744"/>
            <a:ext cx="233764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Lambang</a:t>
            </a:r>
            <a:r>
              <a:rPr lang="en-US" sz="2200" b="1" dirty="0" smtClean="0"/>
              <a:t> Integral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30557" y="2585160"/>
            <a:ext cx="45076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Bentuk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Umum</a:t>
            </a:r>
            <a:r>
              <a:rPr lang="en-US" sz="2200" b="1" dirty="0" smtClean="0"/>
              <a:t>  Integral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40808" t="40402" r="40000" b="51389"/>
          <a:stretch/>
        </p:blipFill>
        <p:spPr>
          <a:xfrm>
            <a:off x="4370908" y="3343701"/>
            <a:ext cx="2497037" cy="6005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230557" y="1530519"/>
            <a:ext cx="2827468" cy="900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67261" y="3226496"/>
            <a:ext cx="2790764" cy="900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0000"/>
                    </a14:imgEffect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rcRect l="40264" t="61523" r="39641" b="28906"/>
          <a:stretch/>
        </p:blipFill>
        <p:spPr>
          <a:xfrm>
            <a:off x="4312119" y="4979034"/>
            <a:ext cx="2614613" cy="700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30557" y="4337698"/>
            <a:ext cx="45076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Rumus</a:t>
            </a:r>
            <a:r>
              <a:rPr lang="en-US" sz="2200" b="1" dirty="0" smtClean="0"/>
              <a:t>  </a:t>
            </a:r>
            <a:r>
              <a:rPr lang="en-US" sz="2200" b="1" dirty="0" err="1" smtClean="0"/>
              <a:t>Umum</a:t>
            </a:r>
            <a:r>
              <a:rPr lang="en-US" sz="2200" b="1" dirty="0" smtClean="0"/>
              <a:t>  Integral</a:t>
            </a:r>
            <a:endParaRPr lang="en-US" sz="2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230556" y="4878701"/>
            <a:ext cx="2827469" cy="900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464" r="26406" b="25093"/>
          <a:stretch/>
        </p:blipFill>
        <p:spPr>
          <a:xfrm>
            <a:off x="9731950" y="348245"/>
            <a:ext cx="1877271" cy="89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4" y="348245"/>
            <a:ext cx="1050025" cy="1378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945" y="779347"/>
            <a:ext cx="2079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 U G A S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376337" y="1726298"/>
            <a:ext cx="4967563" cy="25003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48073" y="1987949"/>
                <a:ext cx="4938741" cy="625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fontAlgn="base">
                  <a:lnSpc>
                    <a:spcPct val="150000"/>
                  </a:lnSpc>
                </a:pPr>
                <a:r>
                  <a:rPr lang="en-US" sz="2000" dirty="0" smtClean="0"/>
                  <a:t>1. </a:t>
                </a:r>
                <a:r>
                  <a:rPr lang="en-US" sz="2000" dirty="0" err="1" smtClean="0"/>
                  <a:t>Tentukan</a:t>
                </a:r>
                <a:r>
                  <a:rPr lang="en-US" sz="2000" dirty="0" smtClean="0"/>
                  <a:t> integral </a:t>
                </a:r>
                <a:r>
                  <a:rPr lang="en-US" sz="2000" dirty="0" err="1" smtClean="0"/>
                  <a:t>dari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73" y="1987949"/>
                <a:ext cx="4938741" cy="625364"/>
              </a:xfrm>
              <a:prstGeom prst="rect">
                <a:avLst/>
              </a:prstGeom>
              <a:blipFill>
                <a:blip r:embed="rId4"/>
                <a:stretch>
                  <a:fillRect l="-1235" t="-79612" b="-133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48074" y="2565774"/>
                <a:ext cx="4938740" cy="625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fontAlgn="base">
                  <a:lnSpc>
                    <a:spcPct val="150000"/>
                  </a:lnSpc>
                </a:pPr>
                <a:r>
                  <a:rPr lang="en-US" sz="2000" dirty="0" smtClean="0"/>
                  <a:t>2. </a:t>
                </a:r>
                <a:r>
                  <a:rPr lang="en-US" sz="2000" dirty="0" err="1" smtClean="0"/>
                  <a:t>Tentukan</a:t>
                </a:r>
                <a:r>
                  <a:rPr lang="en-US" sz="2000" dirty="0" smtClean="0"/>
                  <a:t> integral </a:t>
                </a:r>
                <a:r>
                  <a:rPr lang="en-US" sz="2000" dirty="0" err="1" smtClean="0"/>
                  <a:t>dari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74" y="2565774"/>
                <a:ext cx="4938740" cy="625364"/>
              </a:xfrm>
              <a:prstGeom prst="rect">
                <a:avLst/>
              </a:prstGeom>
              <a:blipFill>
                <a:blip r:embed="rId5"/>
                <a:stretch>
                  <a:fillRect l="-1235" t="-80392" b="-1362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848073" y="3142303"/>
                <a:ext cx="4938740" cy="59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fontAlgn="base">
                  <a:lnSpc>
                    <a:spcPct val="150000"/>
                  </a:lnSpc>
                </a:pPr>
                <a:r>
                  <a:rPr lang="en-US" sz="2000" dirty="0" smtClean="0"/>
                  <a:t>3. </a:t>
                </a:r>
                <a:r>
                  <a:rPr lang="en-US" sz="2000" dirty="0" err="1" smtClean="0"/>
                  <a:t>Tentukan</a:t>
                </a:r>
                <a:r>
                  <a:rPr lang="en-US" sz="2000" dirty="0" smtClean="0"/>
                  <a:t> integral </a:t>
                </a:r>
                <a:r>
                  <a:rPr lang="en-US" sz="2000" dirty="0" err="1" smtClean="0"/>
                  <a:t>dari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73" y="3142303"/>
                <a:ext cx="4938740" cy="592085"/>
              </a:xfrm>
              <a:prstGeom prst="rect">
                <a:avLst/>
              </a:prstGeom>
              <a:blipFill>
                <a:blip r:embed="rId6"/>
                <a:stretch>
                  <a:fillRect l="-1235" t="-81633" b="-1479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8213" y="990823"/>
            <a:ext cx="9501289" cy="4536520"/>
          </a:xfrm>
          <a:prstGeom prst="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9662614" y="436728"/>
            <a:ext cx="2111070" cy="1460311"/>
          </a:xfrm>
          <a:prstGeom prst="hear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464" r="26406" b="25093"/>
          <a:stretch/>
        </p:blipFill>
        <p:spPr>
          <a:xfrm>
            <a:off x="10160697" y="767572"/>
            <a:ext cx="1276125" cy="609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3" y="301796"/>
            <a:ext cx="1050025" cy="1378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213" y="2650362"/>
            <a:ext cx="907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R I M A K A S I 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4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31743</TotalTime>
  <Words>106</Words>
  <Application>Microsoft Office PowerPoint</Application>
  <PresentationFormat>Widescreen</PresentationFormat>
  <Paragraphs>15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852</cp:revision>
  <cp:lastPrinted>2021-10-12T01:35:02Z</cp:lastPrinted>
  <dcterms:created xsi:type="dcterms:W3CDTF">2021-08-02T14:13:11Z</dcterms:created>
  <dcterms:modified xsi:type="dcterms:W3CDTF">2021-11-27T17:06:57Z</dcterms:modified>
</cp:coreProperties>
</file>